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AFFF5-CD48-40BF-AF7F-B07A0D7DDB94}" type="datetimeFigureOut">
              <a:rPr lang="es-MX" smtClean="0"/>
              <a:pPr/>
              <a:t>22/01/2018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68A5-0E21-4AF2-85D3-631D57EF249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AFFF5-CD48-40BF-AF7F-B07A0D7DDB94}" type="datetimeFigureOut">
              <a:rPr lang="es-MX" smtClean="0"/>
              <a:pPr/>
              <a:t>22/01/2018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68A5-0E21-4AF2-85D3-631D57EF249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AFFF5-CD48-40BF-AF7F-B07A0D7DDB94}" type="datetimeFigureOut">
              <a:rPr lang="es-MX" smtClean="0"/>
              <a:pPr/>
              <a:t>22/01/2018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68A5-0E21-4AF2-85D3-631D57EF249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AFFF5-CD48-40BF-AF7F-B07A0D7DDB94}" type="datetimeFigureOut">
              <a:rPr lang="es-MX" smtClean="0"/>
              <a:pPr/>
              <a:t>22/01/2018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68A5-0E21-4AF2-85D3-631D57EF249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AFFF5-CD48-40BF-AF7F-B07A0D7DDB94}" type="datetimeFigureOut">
              <a:rPr lang="es-MX" smtClean="0"/>
              <a:pPr/>
              <a:t>22/01/2018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68A5-0E21-4AF2-85D3-631D57EF249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AFFF5-CD48-40BF-AF7F-B07A0D7DDB94}" type="datetimeFigureOut">
              <a:rPr lang="es-MX" smtClean="0"/>
              <a:pPr/>
              <a:t>22/01/2018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68A5-0E21-4AF2-85D3-631D57EF249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AFFF5-CD48-40BF-AF7F-B07A0D7DDB94}" type="datetimeFigureOut">
              <a:rPr lang="es-MX" smtClean="0"/>
              <a:pPr/>
              <a:t>22/01/2018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68A5-0E21-4AF2-85D3-631D57EF249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AFFF5-CD48-40BF-AF7F-B07A0D7DDB94}" type="datetimeFigureOut">
              <a:rPr lang="es-MX" smtClean="0"/>
              <a:pPr/>
              <a:t>22/01/2018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68A5-0E21-4AF2-85D3-631D57EF249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AFFF5-CD48-40BF-AF7F-B07A0D7DDB94}" type="datetimeFigureOut">
              <a:rPr lang="es-MX" smtClean="0"/>
              <a:pPr/>
              <a:t>22/01/2018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68A5-0E21-4AF2-85D3-631D57EF249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AFFF5-CD48-40BF-AF7F-B07A0D7DDB94}" type="datetimeFigureOut">
              <a:rPr lang="es-MX" smtClean="0"/>
              <a:pPr/>
              <a:t>22/01/2018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68A5-0E21-4AF2-85D3-631D57EF249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AFFF5-CD48-40BF-AF7F-B07A0D7DDB94}" type="datetimeFigureOut">
              <a:rPr lang="es-MX" smtClean="0"/>
              <a:pPr/>
              <a:t>22/01/2018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68A5-0E21-4AF2-85D3-631D57EF249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AFFF5-CD48-40BF-AF7F-B07A0D7DDB94}" type="datetimeFigureOut">
              <a:rPr lang="es-MX" smtClean="0"/>
              <a:pPr/>
              <a:t>22/01/2018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6A68A5-0E21-4AF2-85D3-631D57EF249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arqordenadores.wiki-site.com/index.php/Interrupciones_%28hardware_y_software%29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Dirección para ejercicio sobre interrupciones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>
                <a:hlinkClick r:id="rId2"/>
              </a:rPr>
              <a:t>http://arqordenadores.wiki-site.com/index.php/Interrupciones_%</a:t>
            </a:r>
            <a:r>
              <a:rPr lang="es-MX" dirty="0" smtClean="0">
                <a:hlinkClick r:id="rId2"/>
              </a:rPr>
              <a:t>28hardware_y_software%29</a:t>
            </a:r>
            <a:endParaRPr lang="es-MX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Dirección para ejercicio sobre interrupciones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Alfredo</dc:creator>
  <cp:lastModifiedBy>Alfredo</cp:lastModifiedBy>
  <cp:revision>2</cp:revision>
  <dcterms:created xsi:type="dcterms:W3CDTF">2018-01-22T16:35:28Z</dcterms:created>
  <dcterms:modified xsi:type="dcterms:W3CDTF">2018-01-22T16:37:33Z</dcterms:modified>
</cp:coreProperties>
</file>